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 smtClean="0"/>
              <a:t>클릭하여 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79D115-9534-4C12-ADEC-4DB3C7D050E4}" type="datetimeFigureOut">
              <a:rPr lang="ko-KR" altLang="en-US" smtClean="0"/>
              <a:t>2022-08-01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EC5FCE-2B1F-4FB1-BC94-C5D11977D2E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136480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79D115-9534-4C12-ADEC-4DB3C7D050E4}" type="datetimeFigureOut">
              <a:rPr lang="ko-KR" altLang="en-US" smtClean="0"/>
              <a:t>2022-08-01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EC5FCE-2B1F-4FB1-BC94-C5D11977D2E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105119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79D115-9534-4C12-ADEC-4DB3C7D050E4}" type="datetimeFigureOut">
              <a:rPr lang="ko-KR" altLang="en-US" smtClean="0"/>
              <a:t>2022-08-01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EC5FCE-2B1F-4FB1-BC94-C5D11977D2E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328542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79D115-9534-4C12-ADEC-4DB3C7D050E4}" type="datetimeFigureOut">
              <a:rPr lang="ko-KR" altLang="en-US" smtClean="0"/>
              <a:t>2022-08-01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EC5FCE-2B1F-4FB1-BC94-C5D11977D2E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059649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79D115-9534-4C12-ADEC-4DB3C7D050E4}" type="datetimeFigureOut">
              <a:rPr lang="ko-KR" altLang="en-US" smtClean="0"/>
              <a:t>2022-08-01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EC5FCE-2B1F-4FB1-BC94-C5D11977D2E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707070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79D115-9534-4C12-ADEC-4DB3C7D050E4}" type="datetimeFigureOut">
              <a:rPr lang="ko-KR" altLang="en-US" smtClean="0"/>
              <a:t>2022-08-01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EC5FCE-2B1F-4FB1-BC94-C5D11977D2E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327902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79D115-9534-4C12-ADEC-4DB3C7D050E4}" type="datetimeFigureOut">
              <a:rPr lang="ko-KR" altLang="en-US" smtClean="0"/>
              <a:t>2022-08-01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EC5FCE-2B1F-4FB1-BC94-C5D11977D2E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730483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79D115-9534-4C12-ADEC-4DB3C7D050E4}" type="datetimeFigureOut">
              <a:rPr lang="ko-KR" altLang="en-US" smtClean="0"/>
              <a:t>2022-08-01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EC5FCE-2B1F-4FB1-BC94-C5D11977D2E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006072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79D115-9534-4C12-ADEC-4DB3C7D050E4}" type="datetimeFigureOut">
              <a:rPr lang="ko-KR" altLang="en-US" smtClean="0"/>
              <a:t>2022-08-01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EC5FCE-2B1F-4FB1-BC94-C5D11977D2E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956051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79D115-9534-4C12-ADEC-4DB3C7D050E4}" type="datetimeFigureOut">
              <a:rPr lang="ko-KR" altLang="en-US" smtClean="0"/>
              <a:t>2022-08-01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EC5FCE-2B1F-4FB1-BC94-C5D11977D2E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105328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79D115-9534-4C12-ADEC-4DB3C7D050E4}" type="datetimeFigureOut">
              <a:rPr lang="ko-KR" altLang="en-US" smtClean="0"/>
              <a:t>2022-08-01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EC5FCE-2B1F-4FB1-BC94-C5D11977D2E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991003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79D115-9534-4C12-ADEC-4DB3C7D050E4}" type="datetimeFigureOut">
              <a:rPr lang="ko-KR" altLang="en-US" smtClean="0"/>
              <a:t>2022-08-01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EC5FCE-2B1F-4FB1-BC94-C5D11977D2E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472345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그림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3571" y="351995"/>
            <a:ext cx="11164858" cy="6154009"/>
          </a:xfrm>
          <a:prstGeom prst="rect">
            <a:avLst/>
          </a:prstGeom>
          <a:ln>
            <a:solidFill>
              <a:srgbClr val="002060"/>
            </a:solidFill>
          </a:ln>
        </p:spPr>
      </p:pic>
      <p:cxnSp>
        <p:nvCxnSpPr>
          <p:cNvPr id="6" name="직선 연결선 5"/>
          <p:cNvCxnSpPr/>
          <p:nvPr/>
        </p:nvCxnSpPr>
        <p:spPr>
          <a:xfrm>
            <a:off x="858981" y="3823855"/>
            <a:ext cx="5361709" cy="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364726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와이드스크린</PresentationFormat>
  <Paragraphs>0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4" baseType="lpstr">
      <vt:lpstr>맑은 고딕</vt:lpstr>
      <vt:lpstr>Arial</vt:lpstr>
      <vt:lpstr>Office 테마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Windows 사용자</dc:creator>
  <cp:lastModifiedBy>Windows 사용자</cp:lastModifiedBy>
  <cp:revision>2</cp:revision>
  <dcterms:created xsi:type="dcterms:W3CDTF">2022-08-01T05:30:10Z</dcterms:created>
  <dcterms:modified xsi:type="dcterms:W3CDTF">2022-08-01T07:01:12Z</dcterms:modified>
</cp:coreProperties>
</file>