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9D115-9534-4C12-ADEC-4DB3C7D050E4}" type="datetimeFigureOut">
              <a:rPr lang="ko-KR" altLang="en-US" smtClean="0"/>
              <a:t>2022-08-01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C5FCE-2B1F-4FB1-BC94-C5D11977D2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13648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9D115-9534-4C12-ADEC-4DB3C7D050E4}" type="datetimeFigureOut">
              <a:rPr lang="ko-KR" altLang="en-US" smtClean="0"/>
              <a:t>2022-08-01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C5FCE-2B1F-4FB1-BC94-C5D11977D2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0511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9D115-9534-4C12-ADEC-4DB3C7D050E4}" type="datetimeFigureOut">
              <a:rPr lang="ko-KR" altLang="en-US" smtClean="0"/>
              <a:t>2022-08-01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C5FCE-2B1F-4FB1-BC94-C5D11977D2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32854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9D115-9534-4C12-ADEC-4DB3C7D050E4}" type="datetimeFigureOut">
              <a:rPr lang="ko-KR" altLang="en-US" smtClean="0"/>
              <a:t>2022-08-01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C5FCE-2B1F-4FB1-BC94-C5D11977D2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964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9D115-9534-4C12-ADEC-4DB3C7D050E4}" type="datetimeFigureOut">
              <a:rPr lang="ko-KR" altLang="en-US" smtClean="0"/>
              <a:t>2022-08-01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C5FCE-2B1F-4FB1-BC94-C5D11977D2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0707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9D115-9534-4C12-ADEC-4DB3C7D050E4}" type="datetimeFigureOut">
              <a:rPr lang="ko-KR" altLang="en-US" smtClean="0"/>
              <a:t>2022-08-01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C5FCE-2B1F-4FB1-BC94-C5D11977D2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32790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9D115-9534-4C12-ADEC-4DB3C7D050E4}" type="datetimeFigureOut">
              <a:rPr lang="ko-KR" altLang="en-US" smtClean="0"/>
              <a:t>2022-08-01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C5FCE-2B1F-4FB1-BC94-C5D11977D2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73048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9D115-9534-4C12-ADEC-4DB3C7D050E4}" type="datetimeFigureOut">
              <a:rPr lang="ko-KR" altLang="en-US" smtClean="0"/>
              <a:t>2022-08-01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C5FCE-2B1F-4FB1-BC94-C5D11977D2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00607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9D115-9534-4C12-ADEC-4DB3C7D050E4}" type="datetimeFigureOut">
              <a:rPr lang="ko-KR" altLang="en-US" smtClean="0"/>
              <a:t>2022-08-01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C5FCE-2B1F-4FB1-BC94-C5D11977D2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95605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9D115-9534-4C12-ADEC-4DB3C7D050E4}" type="datetimeFigureOut">
              <a:rPr lang="ko-KR" altLang="en-US" smtClean="0"/>
              <a:t>2022-08-01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C5FCE-2B1F-4FB1-BC94-C5D11977D2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10532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9D115-9534-4C12-ADEC-4DB3C7D050E4}" type="datetimeFigureOut">
              <a:rPr lang="ko-KR" altLang="en-US" smtClean="0"/>
              <a:t>2022-08-01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C5FCE-2B1F-4FB1-BC94-C5D11977D2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991003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79D115-9534-4C12-ADEC-4DB3C7D050E4}" type="datetimeFigureOut">
              <a:rPr lang="ko-KR" altLang="en-US" smtClean="0"/>
              <a:t>2022-08-01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EC5FCE-2B1F-4FB1-BC94-C5D11977D2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47234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176" y="213864"/>
            <a:ext cx="11631648" cy="6430272"/>
          </a:xfrm>
          <a:prstGeom prst="rect">
            <a:avLst/>
          </a:prstGeom>
          <a:ln>
            <a:solidFill>
              <a:srgbClr val="002060"/>
            </a:solidFill>
          </a:ln>
        </p:spPr>
      </p:pic>
      <p:cxnSp>
        <p:nvCxnSpPr>
          <p:cNvPr id="7" name="직선 연결선 6"/>
          <p:cNvCxnSpPr/>
          <p:nvPr/>
        </p:nvCxnSpPr>
        <p:spPr>
          <a:xfrm>
            <a:off x="415635" y="2854036"/>
            <a:ext cx="8063347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직선 연결선 8"/>
          <p:cNvCxnSpPr/>
          <p:nvPr/>
        </p:nvCxnSpPr>
        <p:spPr>
          <a:xfrm>
            <a:off x="415635" y="5098473"/>
            <a:ext cx="6206838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04892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와이드스크린</PresentationFormat>
  <Paragraphs>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Windows 사용자</dc:creator>
  <cp:lastModifiedBy>Windows 사용자</cp:lastModifiedBy>
  <cp:revision>2</cp:revision>
  <dcterms:created xsi:type="dcterms:W3CDTF">2022-08-01T05:30:10Z</dcterms:created>
  <dcterms:modified xsi:type="dcterms:W3CDTF">2022-08-01T07:00:37Z</dcterms:modified>
</cp:coreProperties>
</file>